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707148-FF72-2FC9-A24C-5C115C06B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9A45F89-F82D-0358-AA6E-CE6C7385C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EB5752-BD22-6DC7-3A70-E76AC742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91D141D-021B-02BC-1938-7CB76548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0B47327-45BF-BF28-745C-4A20EAD4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482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6EB8D8-52AA-9F71-FBD9-F7AB6130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8E74DF8-47EB-2F75-640B-445603148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25C34C2-033E-36D6-C214-31FFC8C0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6DBE01-9B5C-9203-6702-5A32C15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DD0695-E487-0E91-BB84-A01B9541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145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10D3667-CE63-279A-D067-F869FEB73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7EA20F1-FC01-1F2E-008D-CC2A50F7A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AC67DD-D0ED-7855-1935-E5DDC58F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5005783-CD52-66DE-2C4B-8B79C07AD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81708FC-F1CA-9C35-1119-2A0C2E64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552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992BEF-4ADD-2A53-A92B-6592B15A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D3B7D6-088D-098F-399E-F4EDEF5B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C2354D6-D1B8-3BDB-C883-5226274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7FA8492-498F-17CC-CDF4-1B87BEE1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6CD47A-DCBD-79ED-574B-671E6DB7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3897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BB86CD-DB67-5F75-5320-ECDE6EA3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53CA22-BACD-A6A6-B383-A11F20881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5017DC-37D6-E81F-AB9E-61BAC2D1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EBDC16B-7303-05DC-D15C-76EFFCF8E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560D7F-7F87-5B1C-1ECC-4F57ACF2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564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830670-2591-B780-23D3-B7252CF3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427F37-18EB-BE49-D0A9-0524DA88E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870FB3-34CD-D718-F4E8-3C91F7E02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7567808-A695-F715-95B6-CE1A0D93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EEA44B-A85A-26CD-83FA-7046B4A6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34C4DFA-957C-DA5C-3E72-EFAB3768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790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34F803-2312-52A9-1A07-D2BCAEDD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C10FFFE-9D13-5E61-013C-56FE7D794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BC92D42-704A-44AD-8844-395A49528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BC9E58A-AF4F-C08C-CC98-E2C1DE71C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DBC68D-495C-85CF-58F3-F9433068E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EC72EF4-6ED9-24A3-79A6-90DB0C46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223CDD6-B565-440C-BED5-97425DBA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761D3BB-CA96-70CD-BB94-17B9ED3A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934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EFCDCE-84A0-6097-28C9-48F6C80A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9B30583-DFD2-B3E8-F3FB-841E2A5D5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65AA172-01A7-8427-5585-8889947C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20302E1-7D7A-3A65-83CB-FEC54202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835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679D13A-66FB-C146-D8B9-3EF8A517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C53B9EE-8E59-6BD0-DD41-317364D7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C0EB1FF-80EC-3B22-8A04-5D13C8D1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08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A85669-3849-2372-77AC-A9A966DF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1C5C8E-9258-8CA0-8695-B9A9A5F1E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82417AA-72BF-6654-2C8A-B6D36AB05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D5668DE-B946-8DFD-99F7-5664B7C8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9F6F9FD-1325-E797-5A34-2D7B5C99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599620F-7E3D-7D37-0DBC-1AB2A22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233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764C42-B644-DF1F-09EF-41BD1DE7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D8CD63F-ADC4-EA78-EB58-4718EAD99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F0EC6F2-B8FA-B61B-F142-D8DC455B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5433AC5-AB5F-7A84-0AEC-B0E9C6B1C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744E89D-BE22-D042-5C0C-F9D7B608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B94DAE1-8B99-C198-B105-18F06BB3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531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B24AE5D-B26E-A208-72DF-7F172A83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37CF3C5-0EEC-CC13-4044-D04F603D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B8A2AE4-1170-A1F1-B676-7356FD96F5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A4C63-CB7B-495A-AC2F-79ABCEDC75AF}" type="datetimeFigureOut">
              <a:rPr lang="hu-HU" smtClean="0"/>
              <a:t>2022. 05. 10.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770AC51-6293-9400-2F25-E57018692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00F2551-EF29-1843-BAD5-B0D3BE8B5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A8EE4-B09A-4939-8B8F-15F7CC17EC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327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6890E815-0C89-AD24-DEA1-61C8340F8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0" y="5467946"/>
            <a:ext cx="2859640" cy="1655762"/>
          </a:xfrm>
        </p:spPr>
        <p:txBody>
          <a:bodyPr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Készítették:</a:t>
            </a:r>
            <a:br>
              <a:rPr lang="hu-HU" sz="2000" dirty="0">
                <a:solidFill>
                  <a:schemeClr val="bg1"/>
                </a:solidFill>
              </a:rPr>
            </a:br>
            <a:r>
              <a:rPr lang="hu-HU" sz="2000" dirty="0">
                <a:solidFill>
                  <a:schemeClr val="bg1"/>
                </a:solidFill>
              </a:rPr>
              <a:t>Pálosi Ákos – RVOFTB</a:t>
            </a:r>
            <a:br>
              <a:rPr lang="hu-HU" sz="2000" dirty="0">
                <a:solidFill>
                  <a:schemeClr val="bg1"/>
                </a:solidFill>
              </a:rPr>
            </a:br>
            <a:r>
              <a:rPr lang="hu-HU" sz="2000" dirty="0">
                <a:solidFill>
                  <a:schemeClr val="bg1"/>
                </a:solidFill>
              </a:rPr>
              <a:t>Surányi Áron – A90TMG</a:t>
            </a:r>
            <a:br>
              <a:rPr lang="hu-HU" sz="2000" dirty="0">
                <a:solidFill>
                  <a:schemeClr val="bg1"/>
                </a:solidFill>
              </a:rPr>
            </a:br>
            <a:r>
              <a:rPr lang="hu-HU" sz="2000" dirty="0">
                <a:solidFill>
                  <a:schemeClr val="bg1"/>
                </a:solidFill>
              </a:rPr>
              <a:t>Szele Ferenc – A0Y0RM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F1CB975-40F7-CA30-7EA9-05832639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53" y="2065291"/>
            <a:ext cx="11249414" cy="321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4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D10B68D-7554-9A29-8B97-C3E0FEFB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hu-HU" sz="3600"/>
              <a:t>Játék rövid bemutatása (miről szól, mi a cél stb.)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083C01-1B7D-A124-EB71-FD8E9C08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hu-HU" sz="2000"/>
              <a:t>Egyetemről kibukott diák rémálma</a:t>
            </a:r>
          </a:p>
          <a:p>
            <a:r>
              <a:rPr lang="hu-HU" sz="2000"/>
              <a:t>Szörnyek = tantárgyak</a:t>
            </a:r>
          </a:p>
          <a:p>
            <a:r>
              <a:rPr lang="hu-HU" sz="2000"/>
              <a:t>Szörnyeket ölve plusz kreditek szerzése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https://cdn.discordapp.com/attachments/957625366762106900/973509193808093234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2824" y="1993454"/>
            <a:ext cx="5242296" cy="26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0" y="4615854"/>
            <a:ext cx="5280671" cy="150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1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6E33665-8565-A966-ECE6-0DE3554F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hu-HU" sz="3300"/>
              <a:t>Csapaton belüli feladatkörök leosztása emberenként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A6E0D5-616E-A050-9DD9-DA0A0738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hu-HU" sz="2000" dirty="0"/>
              <a:t>Ákos: </a:t>
            </a:r>
            <a:r>
              <a:rPr lang="hu-HU" sz="2000" dirty="0" err="1"/>
              <a:t>Fullstack</a:t>
            </a:r>
            <a:endParaRPr lang="hu-HU" sz="2000" dirty="0"/>
          </a:p>
          <a:p>
            <a:r>
              <a:rPr lang="hu-HU" sz="2000" dirty="0"/>
              <a:t>Feri: Kezdetben multi, majd frontend</a:t>
            </a:r>
          </a:p>
          <a:p>
            <a:r>
              <a:rPr lang="hu-HU" sz="2000" dirty="0"/>
              <a:t>Áron: Backend és a projekt vezetése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608" y="614732"/>
            <a:ext cx="5409166" cy="270458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66" y="5174780"/>
            <a:ext cx="3749082" cy="1068488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257" y="3697071"/>
            <a:ext cx="4927261" cy="25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36A1D4A-96A7-480A-D005-DFC5B41D3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hu-HU" sz="3600"/>
              <a:t>Felmerülő technikai / szakmai problémák bemutatása és azok megoldása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455A1D-43AB-4D57-FAC1-E17A33F9D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hu-HU" sz="2000"/>
              <a:t>Ellenségek és tárgyak elhelyezése 3D-ben:</a:t>
            </a:r>
          </a:p>
          <a:p>
            <a:pPr lvl="1"/>
            <a:r>
              <a:rPr lang="hu-HU" sz="2000"/>
              <a:t>Koordináta geometria segítségül hívása</a:t>
            </a:r>
          </a:p>
          <a:p>
            <a:pPr lvl="1"/>
            <a:r>
              <a:rPr lang="hu-HU" sz="2000"/>
              <a:t>A teret kis téglalapok alkotják</a:t>
            </a:r>
          </a:p>
          <a:p>
            <a:r>
              <a:rPr lang="hu-HU" sz="2000"/>
              <a:t>A képek hátulról befelé töltődnek be</a:t>
            </a:r>
          </a:p>
          <a:p>
            <a:r>
              <a:rPr lang="hu-HU" sz="2000"/>
              <a:t>A falak textúrázása:</a:t>
            </a:r>
          </a:p>
          <a:p>
            <a:pPr lvl="1"/>
            <a:r>
              <a:rPr lang="hu-HU" sz="2000"/>
              <a:t>Hosszúkás téglalapok négyszögekké rendezése</a:t>
            </a:r>
          </a:p>
          <a:p>
            <a:pPr lvl="1"/>
            <a:r>
              <a:rPr lang="hu-HU" sz="2000"/>
              <a:t>Textúrák transzformálsa</a:t>
            </a:r>
          </a:p>
          <a:p>
            <a:endParaRPr lang="hu-HU" sz="2000"/>
          </a:p>
          <a:p>
            <a:endParaRPr lang="hu-HU" sz="200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2D Raycasting — Nicholas Nord">
            <a:extLst>
              <a:ext uri="{FF2B5EF4-FFF2-40B4-BE49-F238E27FC236}">
                <a16:creationId xmlns:a16="http://schemas.microsoft.com/office/drawing/2014/main" id="{BC097651-D274-760D-6053-A647ED1E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8562" y="1457471"/>
            <a:ext cx="2836624" cy="21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20" y="4211556"/>
            <a:ext cx="6253212" cy="1782166"/>
          </a:xfrm>
          <a:prstGeom prst="rect">
            <a:avLst/>
          </a:prstGeom>
        </p:spPr>
      </p:pic>
      <p:pic>
        <p:nvPicPr>
          <p:cNvPr id="2052" name="Picture 4" descr="GitHub - BarbaraC12/raycast: Raycasting from pikuma tuto in JavaScript">
            <a:extLst>
              <a:ext uri="{FF2B5EF4-FFF2-40B4-BE49-F238E27FC236}">
                <a16:creationId xmlns:a16="http://schemas.microsoft.com/office/drawing/2014/main" id="{3FC6B972-D00E-2684-8A0A-20954BD4B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723" y="1457471"/>
            <a:ext cx="2862288" cy="21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29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9" name="Group 72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030" name="Rectangle 73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Isosceles Triangle 74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BF9D5FDD-1385-7E83-6914-44F5E38C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hu-HU" sz="3600"/>
              <a:t>Felmerülő emberi problémák bemutatása és azok megoldása (ha voltak)</a:t>
            </a:r>
          </a:p>
        </p:txBody>
      </p:sp>
      <p:pic>
        <p:nvPicPr>
          <p:cNvPr id="1026" name="Picture 2" descr="5 Effective Time Management Strategies for Recruiter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saturation sat="162000"/>
                    </a14:imgEffect>
                    <a14:imgEffect>
                      <a14:brightnessContrast bright="-9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8687" y="1782982"/>
            <a:ext cx="3762770" cy="21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211556"/>
            <a:ext cx="6253212" cy="1782166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2FEC08-24FE-71EF-D684-0CAC188E1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052" y="1782981"/>
            <a:ext cx="4004479" cy="4393982"/>
          </a:xfrm>
        </p:spPr>
        <p:txBody>
          <a:bodyPr>
            <a:normAutofit/>
          </a:bodyPr>
          <a:lstStyle/>
          <a:p>
            <a:r>
              <a:rPr lang="hu-HU" sz="2000"/>
              <a:t>Nem igazán jelentkeztek</a:t>
            </a:r>
          </a:p>
          <a:p>
            <a:r>
              <a:rPr lang="hu-HU" sz="2000"/>
              <a:t>Időbeosztást nehéz volt egyeztetni</a:t>
            </a:r>
          </a:p>
        </p:txBody>
      </p:sp>
      <p:grpSp>
        <p:nvGrpSpPr>
          <p:cNvPr id="1032" name="Group 76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033" name="Isosceles Triangle 77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ectangle 78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19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9064FF0-10C2-C726-2EDA-FB95D477D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hu-HU" sz="2000"/>
              <a:t>Felhasznált módszerek / módszertanok / egyéb egyetemi tanulmányoktól függetlenül külső eszközök bemutatása 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2D31F6-F380-6069-28C6-109B326B3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hu-HU" sz="2000"/>
              <a:t>Tervezéssel kezdtünk:</a:t>
            </a:r>
          </a:p>
          <a:p>
            <a:pPr lvl="1"/>
            <a:r>
              <a:rPr lang="hu-HU" sz="2000"/>
              <a:t>Kezdetben trello</a:t>
            </a:r>
          </a:p>
          <a:p>
            <a:pPr lvl="1"/>
            <a:r>
              <a:rPr lang="hu-HU" sz="2000"/>
              <a:t>Később váltás jirára</a:t>
            </a:r>
          </a:p>
          <a:p>
            <a:r>
              <a:rPr lang="hu-HU" sz="2000"/>
              <a:t>Scrum fejlesztési elv:</a:t>
            </a:r>
          </a:p>
          <a:p>
            <a:pPr lvl="1"/>
            <a:r>
              <a:rPr lang="hu-HU" sz="2000"/>
              <a:t>Sprintek indítása </a:t>
            </a:r>
          </a:p>
          <a:p>
            <a:pPr lvl="1"/>
            <a:r>
              <a:rPr lang="hu-HU" sz="2000"/>
              <a:t>Sprint előtt feladatok megbeszélése</a:t>
            </a:r>
          </a:p>
          <a:p>
            <a:endParaRPr lang="hu-HU" sz="200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75" y="735456"/>
            <a:ext cx="3905251" cy="219670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28" y="4811406"/>
            <a:ext cx="2709334" cy="77216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677" y="3429000"/>
            <a:ext cx="3520899" cy="2966357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3905250" y="3033296"/>
            <a:ext cx="6096000" cy="7540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endParaRPr lang="hu-HU">
              <a:latin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hu-HU" sz="20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15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93DD8D4-2627-ED44-FD4F-2BC60B31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hu-HU" sz="3600"/>
              <a:t>Konklúzió a fejlesztés kapcsán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BD4952-D2EA-9783-2DF6-E31C704A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hu-HU" sz="2000"/>
              <a:t>Nagyrészt sikerrel zárult</a:t>
            </a:r>
          </a:p>
          <a:p>
            <a:r>
              <a:rPr lang="hu-HU" sz="2000"/>
              <a:t>Az eredeti terv több funkciót tartalmazott:</a:t>
            </a:r>
          </a:p>
          <a:p>
            <a:pPr lvl="1"/>
            <a:r>
              <a:rPr lang="hu-HU" sz="2000"/>
              <a:t>Pálya készítő</a:t>
            </a:r>
          </a:p>
          <a:p>
            <a:pPr lvl="1"/>
            <a:r>
              <a:rPr lang="hu-HU" sz="2000"/>
              <a:t>Multiplayer mód</a:t>
            </a:r>
          </a:p>
          <a:p>
            <a:pPr lvl="1"/>
            <a:r>
              <a:rPr lang="hu-HU" sz="2000"/>
              <a:t>De sajnos az idő nagy ellenségünk volt</a:t>
            </a:r>
          </a:p>
          <a:p>
            <a:r>
              <a:rPr lang="hu-HU" sz="2000"/>
              <a:t>A játék egy demónak készült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66" y="4532687"/>
            <a:ext cx="6253212" cy="178216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4" name="Picture 2" descr="Research &amp; Development – Right Up Ltd">
            <a:extLst>
              <a:ext uri="{FF2B5EF4-FFF2-40B4-BE49-F238E27FC236}">
                <a16:creationId xmlns:a16="http://schemas.microsoft.com/office/drawing/2014/main" id="{88102CD5-661F-255B-218C-436B83A92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1897208"/>
            <a:ext cx="4793208" cy="205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365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35CDFBA-A5A7-9DC8-3FDB-3590E997B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36009"/>
            <a:ext cx="10905066" cy="1135737"/>
          </a:xfrm>
        </p:spPr>
        <p:txBody>
          <a:bodyPr>
            <a:normAutofit/>
          </a:bodyPr>
          <a:lstStyle/>
          <a:p>
            <a:r>
              <a:rPr lang="hu-HU" sz="3600"/>
              <a:t>A csapatvezető személyes értékelése a csapattagokra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C210B8-D2E6-384B-048D-4015EA442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547656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dirty="0"/>
              <a:t>Sokat fejlődtünk és tanultunk a fejlesztés alatt.</a:t>
            </a:r>
          </a:p>
          <a:p>
            <a:pPr marL="0" indent="0">
              <a:buNone/>
            </a:pPr>
            <a:r>
              <a:rPr lang="hu-HU" sz="2000" dirty="0"/>
              <a:t>Megismertük erősségeinket és gyengeségeinket.</a:t>
            </a:r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r>
              <a:rPr lang="hu-HU" sz="2000" dirty="0"/>
              <a:t>Értékelés:</a:t>
            </a:r>
          </a:p>
          <a:p>
            <a:r>
              <a:rPr lang="hu-HU" sz="2000" dirty="0"/>
              <a:t>Ákos 5</a:t>
            </a:r>
          </a:p>
          <a:p>
            <a:r>
              <a:rPr lang="hu-HU" sz="2000" dirty="0"/>
              <a:t>Feri 4</a:t>
            </a:r>
          </a:p>
          <a:p>
            <a:r>
              <a:rPr lang="hu-HU" sz="2000" dirty="0"/>
              <a:t>Áron 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4615854"/>
            <a:ext cx="6253212" cy="178216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098" name="Picture 2" descr="When Scrum Developers Finished All Of The Planned Sprint Backlog Before The  End Of The Sprint - YouTube">
            <a:extLst>
              <a:ext uri="{FF2B5EF4-FFF2-40B4-BE49-F238E27FC236}">
                <a16:creationId xmlns:a16="http://schemas.microsoft.com/office/drawing/2014/main" id="{CA9978B7-D3C7-B348-F992-C64BD6F7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495" y="1757233"/>
            <a:ext cx="4949338" cy="27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33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209</Words>
  <Application>Microsoft Office PowerPoint</Application>
  <PresentationFormat>Szélesvásznú</PresentationFormat>
  <Paragraphs>42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Office-téma</vt:lpstr>
      <vt:lpstr>PowerPoint-bemutató</vt:lpstr>
      <vt:lpstr>Játék rövid bemutatása (miről szól, mi a cél stb.)</vt:lpstr>
      <vt:lpstr>Csapaton belüli feladatkörök leosztása emberenként</vt:lpstr>
      <vt:lpstr>Felmerülő technikai / szakmai problémák bemutatása és azok megoldása</vt:lpstr>
      <vt:lpstr>Felmerülő emberi problémák bemutatása és azok megoldása (ha voltak)</vt:lpstr>
      <vt:lpstr>Felhasznált módszerek / módszertanok / egyéb egyetemi tanulmányoktól függetlenül külső eszközök bemutatása és</vt:lpstr>
      <vt:lpstr>Konklúzió a fejlesztés kapcsán</vt:lpstr>
      <vt:lpstr>A csapatvezető személyes értékelése a csapattagokra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Surányi Áron</dc:creator>
  <cp:lastModifiedBy>Surányi Áron</cp:lastModifiedBy>
  <cp:revision>13</cp:revision>
  <dcterms:created xsi:type="dcterms:W3CDTF">2022-05-09T23:37:41Z</dcterms:created>
  <dcterms:modified xsi:type="dcterms:W3CDTF">2022-05-10T12:18:36Z</dcterms:modified>
</cp:coreProperties>
</file>